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64" r:id="rId5"/>
    <p:sldId id="272" r:id="rId6"/>
    <p:sldId id="265" r:id="rId7"/>
    <p:sldId id="266" r:id="rId8"/>
    <p:sldId id="275" r:id="rId9"/>
    <p:sldId id="267" r:id="rId10"/>
    <p:sldId id="268" r:id="rId11"/>
    <p:sldId id="276" r:id="rId12"/>
    <p:sldId id="269" r:id="rId13"/>
    <p:sldId id="270" r:id="rId14"/>
    <p:sldId id="277" r:id="rId15"/>
    <p:sldId id="271" r:id="rId16"/>
    <p:sldId id="278" r:id="rId17"/>
    <p:sldId id="280" r:id="rId18"/>
    <p:sldId id="281" r:id="rId19"/>
    <p:sldId id="282" r:id="rId20"/>
    <p:sldId id="284" r:id="rId21"/>
    <p:sldId id="283" r:id="rId22"/>
    <p:sldId id="285" r:id="rId23"/>
    <p:sldId id="287" r:id="rId24"/>
    <p:sldId id="288" r:id="rId25"/>
    <p:sldId id="289" r:id="rId26"/>
    <p:sldId id="260" r:id="rId27"/>
    <p:sldId id="290" r:id="rId28"/>
    <p:sldId id="286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73F"/>
    <a:srgbClr val="FF5B50"/>
    <a:srgbClr val="FF5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/>
    <p:restoredTop sz="86849"/>
  </p:normalViewPr>
  <p:slideViewPr>
    <p:cSldViewPr snapToGrid="0" snapToObjects="1">
      <p:cViewPr varScale="1">
        <p:scale>
          <a:sx n="110" d="100"/>
          <a:sy n="110" d="100"/>
        </p:scale>
        <p:origin x="6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01:47:1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24575,'0'-6'0,"0"2"0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01:47:15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24575,'5'5'0,"-1"-1"0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01:47:20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24575,'0'-5'0,"0"1"0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01:47:2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28T01:47:28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F539-EFFE-4545-8560-8B85D420C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7E099-A4CF-C148-8D5A-DC7DCE6EA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4F13F-321A-6C44-A529-3C63949C7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77D4B-E972-3F48-8AB6-BC30D35A4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37F83-FC1F-964D-9D14-71EC1C06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8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4E04-9F9F-AB48-88B1-E1883CD3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657EA1-F037-8B4E-9A3A-2DE41A3DE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B8C3C-2D4F-BE41-8BC7-084B83BEF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D0DE-14FE-1D40-BE53-A452852B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D8C1-DBB4-6047-9F3A-27574BE7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95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564D8-A2EB-6040-A321-450F2B3B53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19CC6-DE46-8941-A1E0-A04320741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8749-56EB-B24A-9291-4EBB8B556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ABE29-13B7-C144-9FE6-C43F1BC6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9BD64-DA0B-7445-BB80-5A502968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8E1E-8C7B-BF49-ADDF-0DBF11C1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6981E-8F9B-D64C-9D10-A1DF5903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20193-341C-E347-A42A-A1A21E43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18F1D-D2AE-3E45-9684-41082CDD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77C00-9FE2-D644-877F-E440C7FD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47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FB7A-866B-8144-B7A1-B3D2CE8B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9333F-7620-324C-821F-9AD4629D8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1DDB4-466A-D142-8FFA-437B8B3B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B42E0-284F-5746-B82C-C36E036E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5C72-09E6-E047-BEF5-956CDC65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2E35-2AE7-6F47-B4DA-83DE0DF4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AD58-35EE-E345-9223-93C0D708C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EF8E7-11C7-6E44-9C23-E6F8B255F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588C67-D211-A347-94D3-2566B042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FAA6E-E7CE-1B4F-A78D-8055C20FF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6079D9-12B3-A149-9192-6D6EE5E5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09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7B05-85DB-5A4D-931F-231EBBA11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10373-280F-CA46-BE02-633860BE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A25CD-D56D-9749-8FA7-012A6FFB1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40AEA-A232-8E45-B81D-24868FB2C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B3D5C-B45E-294F-899C-37B8ABB44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43D68E-FDF7-C045-8CAA-189B56B2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13D46-B78B-B34E-A26D-1E905B740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BDADF-5108-CD45-9618-15BBE060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2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9E0C-142B-1A4D-89C5-B127E318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2823E-3DFF-BC40-A52F-4043983F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D8986-40E4-9C4C-9000-D7F27294F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A2C31-69A8-2541-8800-BF609339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4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6F4BA-B7C3-0B40-A517-3063895B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7E2D8-25FE-5D4E-AA84-54C5D96B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C8086-56AB-5846-9B21-24E9FACF9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128B-CB7D-4949-BDCD-CEA57AD65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22BEB-180F-2C4F-AD00-7398A27FF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49D24-1922-914E-8AE1-EDB93293A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C72B2-DD18-5848-8941-A617E3E79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227D4-8A18-8847-B7F4-B294D0E21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41A7C-E471-BB41-A5AE-D7F2A5EF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8BA7A-65F6-804A-9941-BCE8970B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38F054-1226-C841-8344-D63DBC0215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1DC94-414C-3F41-B393-D969AAC6A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E8132-7D31-F647-A931-5987A506D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F137E-B2CD-DD4D-BF38-E08630C9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F7E92-EA36-7B48-A10F-1F43EE78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6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A0518A-80A7-B946-A2C0-357FF80B4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66F8D-B95D-3748-A8C1-B613B61AC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1E4AA-0008-E746-A8C3-917D9ECC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38E33-E634-164E-9160-E9D257145221}" type="datetimeFigureOut">
              <a:rPr lang="en-US" smtClean="0"/>
              <a:t>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644B1-065E-4C4F-8DD6-AB2140588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1CFFB-C884-9249-B66F-52213D904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301A9-E266-4A4D-81C0-23C5428F31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4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schools.com/HTML/html_lists.a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8B91-A0EF-6441-AC27-9667FD447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74113"/>
            <a:ext cx="12192000" cy="2472633"/>
          </a:xfrm>
          <a:ln>
            <a:noFill/>
          </a:ln>
          <a:effectLst>
            <a:outerShdw blurRad="165100" dist="101600" dir="5400000" algn="t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5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COMP 1842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15634-394B-C140-BAEF-ABAB8B492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40041"/>
            <a:ext cx="12192000" cy="862267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Week 2 </a:t>
            </a:r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-  Vue </a:t>
            </a:r>
            <a:r>
              <a:rPr lang="en-US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part 2</a:t>
            </a:r>
            <a:endParaRPr lang="en-US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Matt Prichard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7C0677-BBE1-414B-814E-FB526796BABE}"/>
                  </a:ext>
                </a:extLst>
              </p14:cNvPr>
              <p14:cNvContentPartPr/>
              <p14:nvPr/>
            </p14:nvContentPartPr>
            <p14:xfrm>
              <a:off x="8651014" y="2840692"/>
              <a:ext cx="3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7C0677-BBE1-414B-814E-FB526796BA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42374" y="283169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50E275-2940-D64F-8F9D-8FEA90F263CD}"/>
                  </a:ext>
                </a:extLst>
              </p14:cNvPr>
              <p14:cNvContentPartPr/>
              <p14:nvPr/>
            </p14:nvContentPartPr>
            <p14:xfrm>
              <a:off x="7568494" y="1355692"/>
              <a:ext cx="360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50E275-2940-D64F-8F9D-8FEA90F263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9854" y="134705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9CF2D3-71F9-664F-83A1-4ACBF7039607}"/>
                  </a:ext>
                </a:extLst>
              </p14:cNvPr>
              <p14:cNvContentPartPr/>
              <p14:nvPr/>
            </p14:nvContentPartPr>
            <p14:xfrm>
              <a:off x="5078734" y="3049852"/>
              <a:ext cx="360" cy="3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9CF2D3-71F9-664F-83A1-4ACBF70396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0094" y="304121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DACCB0-A54B-354A-A3EC-60B7525CDF0A}"/>
                  </a:ext>
                </a:extLst>
              </p14:cNvPr>
              <p14:cNvContentPartPr/>
              <p14:nvPr/>
            </p14:nvContentPartPr>
            <p14:xfrm>
              <a:off x="5525854" y="177653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DACCB0-A54B-354A-A3EC-60B7525CDF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17214" y="17675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65448C-44AF-1340-8608-65DF607A0667}"/>
                  </a:ext>
                </a:extLst>
              </p14:cNvPr>
              <p14:cNvContentPartPr/>
              <p14:nvPr/>
            </p14:nvContentPartPr>
            <p14:xfrm>
              <a:off x="768814" y="1290172"/>
              <a:ext cx="36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65448C-44AF-1340-8608-65DF607A066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9814" y="1281532"/>
                <a:ext cx="21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420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5 </a:t>
            </a:r>
            <a:r>
              <a:rPr lang="en-US" sz="4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variant in variants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949" y="1802823"/>
            <a:ext cx="10640705" cy="162617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28: 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Notice how we’re using </a:t>
            </a:r>
            <a:r>
              <a:rPr lang="en-GB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dot notation 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print out each variant as we loop through the variants array. 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3650A-A776-D74D-B347-258F58CB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61" y="3714439"/>
            <a:ext cx="10482539" cy="205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5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In the browser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193D65-802D-C049-8FD7-9132D97B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72" y="1690687"/>
            <a:ext cx="9881154" cy="42056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509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5 </a:t>
            </a:r>
            <a:r>
              <a:rPr lang="en-US" sz="4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key attribute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920320" cy="25951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By saying :key="</a:t>
            </a:r>
            <a:r>
              <a:rPr lang="en-GB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variant.id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", we’re using the shorthand for v-bind to bind the variant’s id to the key attribute. This gives each DOM element a unique key so that Vue can grasp onto the element and not lose track of it as things update within the app. This provides some performance improvements.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CDCA9F-EFAC-E948-A679-1CAEDB17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12477"/>
            <a:ext cx="10811571" cy="154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2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87759" cy="864584"/>
          </a:xfrm>
        </p:spPr>
        <p:txBody>
          <a:bodyPr>
            <a:normAutofit/>
          </a:bodyPr>
          <a:lstStyle/>
          <a:p>
            <a:r>
              <a:rPr lang="en-US" sz="4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End of lesson 5 with coding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E4B49-AE74-2C47-9F76-1206853A6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0069"/>
            <a:ext cx="9489120" cy="49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6 - event handling 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24" y="1789059"/>
            <a:ext cx="10515600" cy="106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Duplicate and rename your completed lesson5 to lessson6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E12FF-B8D8-3F46-A03B-1E8FB0F74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4" y="3429000"/>
            <a:ext cx="9754852" cy="26288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728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6 - event handling 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950" y="1440873"/>
            <a:ext cx="10515600" cy="106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2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14: a div with class cart </a:t>
            </a:r>
            <a:r>
              <a:rPr lang="en-GB" sz="2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which includes an expression to print out the value of our new cart data.</a:t>
            </a:r>
            <a:endParaRPr lang="en-GB" sz="2200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DBAF7-21A8-6B44-AC42-48527FA8B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49" y="2590799"/>
            <a:ext cx="7437505" cy="1177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373AA-914E-2C4F-8000-E17013805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9" y="4883727"/>
            <a:ext cx="11006656" cy="106679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FE4691-CEF7-BB40-A26A-66F6DC8BBA3F}"/>
              </a:ext>
            </a:extLst>
          </p:cNvPr>
          <p:cNvSpPr txBox="1">
            <a:spLocks/>
          </p:cNvSpPr>
          <p:nvPr/>
        </p:nvSpPr>
        <p:spPr>
          <a:xfrm>
            <a:off x="946949" y="3944966"/>
            <a:ext cx="9489823" cy="723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22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33: a button</a:t>
            </a:r>
            <a:endParaRPr lang="en-GB" sz="2200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21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6 – </a:t>
            </a:r>
            <a:r>
              <a:rPr lang="en-US" sz="6000" spc="60" dirty="0" err="1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main.js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717"/>
            <a:ext cx="10515600" cy="65594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2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5: The cart data set to 0</a:t>
            </a:r>
            <a:endParaRPr lang="en-GB" sz="2200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6A19A7-93C9-3D40-A5EA-AAAC4399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6815"/>
            <a:ext cx="8389986" cy="4396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03F039-C3C0-EC4F-BEB4-5661A6BAD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925" y="3429000"/>
            <a:ext cx="758222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4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B3972-8F23-634D-B750-4FE0C1EA1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03" y="217541"/>
            <a:ext cx="10465675" cy="2210349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By adding v-on to an element, we’re essentially giving it an ear that can listen for events. In this case, we’ve specified that we’re listening for click events. When a click happens, the </a:t>
            </a:r>
            <a:r>
              <a:rPr lang="en-GB" sz="2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addToCart</a:t>
            </a:r>
            <a:r>
              <a:rPr lang="en-GB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method runs, which takes the value of cart and increments it by one.</a:t>
            </a:r>
            <a:endParaRPr lang="en-US" sz="20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50E4A-B39E-4F4F-A65E-1717185A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3" y="1958100"/>
            <a:ext cx="8432053" cy="46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8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A2153-C7D9-5A4C-8EB5-A65DA190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15" y="1322552"/>
            <a:ext cx="11227370" cy="46683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465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6 Mouseover 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78" y="1609996"/>
            <a:ext cx="10536621" cy="1255328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Lines 14 &amp; 15: A new property is added to the variant objects, an image path for the green and blue socks image, this is basically the same as line 7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A42DB-CFE5-E54C-B747-0B988313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78" y="3129455"/>
            <a:ext cx="10418184" cy="285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0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Recap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pc="5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Vue…next steps</a:t>
            </a:r>
          </a:p>
        </p:txBody>
      </p:sp>
    </p:spTree>
    <p:extLst>
      <p:ext uri="{BB962C8B-B14F-4D97-AF65-F5344CB8AC3E}">
        <p14:creationId xmlns:p14="http://schemas.microsoft.com/office/powerpoint/2010/main" val="35913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6 @mouseover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78" y="1609996"/>
            <a:ext cx="10928131" cy="182641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Similar to @click there is @mouseover.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When a mouseover event happens, we’re triggering the </a:t>
            </a:r>
            <a:r>
              <a:rPr lang="en-GB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updateImage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method, passing in the image path of each variant.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E1A7A-4BA0-4241-A992-3D528A33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9" y="3436415"/>
            <a:ext cx="12039600" cy="60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21B09A-AD1B-144C-A186-BF191275D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990" y="4291253"/>
            <a:ext cx="4491789" cy="2066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BB68A3-E6E7-FB42-A72E-F57E08C567BD}"/>
              </a:ext>
            </a:extLst>
          </p:cNvPr>
          <p:cNvSpPr txBox="1"/>
          <p:nvPr/>
        </p:nvSpPr>
        <p:spPr>
          <a:xfrm>
            <a:off x="838200" y="4206253"/>
            <a:ext cx="6787055" cy="223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000000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That method looks like this: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 expects the </a:t>
            </a:r>
            <a:r>
              <a:rPr lang="en-GB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variantImage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as the parameter, and when it’s run, it sets </a:t>
            </a:r>
            <a:r>
              <a:rPr lang="en-GB" sz="2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this.image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(in this Vue instance’s data) equal to the variant image that was passed in.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End of lesson 6 with coding challenge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00130-C0C3-5B41-A6C6-808C08804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2711"/>
            <a:ext cx="10675104" cy="38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8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7 – </a:t>
            </a:r>
            <a:r>
              <a:rPr lang="en-US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class &amp; style binding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324" y="1789059"/>
            <a:ext cx="10515600" cy="106680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Duplicate and rename your completed lesson6 to lessson7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51B1E-3BF1-F24C-A327-6E4381055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3" y="2954230"/>
            <a:ext cx="10069391" cy="29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5397"/>
            <a:ext cx="10515600" cy="63530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Add a new class to variants div called </a:t>
            </a:r>
            <a:r>
              <a:rPr lang="en-GB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</a:t>
            </a: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-circle.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1A8CE-8E0A-714B-AAA8-677251982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703"/>
            <a:ext cx="8621836" cy="2163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39511-E632-DB4F-8A6A-0BC9F702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2299"/>
            <a:ext cx="4131942" cy="224886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C7057D8-CB77-484E-B193-B1887FB98D16}"/>
              </a:ext>
            </a:extLst>
          </p:cNvPr>
          <p:cNvSpPr txBox="1">
            <a:spLocks/>
          </p:cNvSpPr>
          <p:nvPr/>
        </p:nvSpPr>
        <p:spPr>
          <a:xfrm>
            <a:off x="838200" y="3611229"/>
            <a:ext cx="10515600" cy="635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already exists in the CSS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67C04E-CF7A-7943-A0D7-8E4EDDA3731A}"/>
              </a:ext>
            </a:extLst>
          </p:cNvPr>
          <p:cNvCxnSpPr>
            <a:cxnSpLocks/>
          </p:cNvCxnSpPr>
          <p:nvPr/>
        </p:nvCxnSpPr>
        <p:spPr>
          <a:xfrm>
            <a:off x="2963917" y="1083474"/>
            <a:ext cx="0" cy="1454774"/>
          </a:xfrm>
          <a:prstGeom prst="straightConnector1">
            <a:avLst/>
          </a:prstGeom>
          <a:ln w="34925">
            <a:solidFill>
              <a:srgbClr val="D3473F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DB249CC-D2F8-D94A-B4B3-177F6580C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636" y="3780659"/>
            <a:ext cx="3327400" cy="2730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746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The style binding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57983"/>
            <a:ext cx="10907111" cy="296167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35: We do this by using v-bind (or its shorthand :) on the style attribute, and binding a style object to it. Here, we’re setting the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divs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’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backgroundColor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 equal to the 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variant.color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 So instead of printing out the strings, “green” and “blue”, we’re using them to set the background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our circles.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1CD4E-8305-144C-82B2-341CE76F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4072814"/>
            <a:ext cx="10313547" cy="226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3C4EE-F464-A645-A8B0-4DCB8B2B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15" y="141889"/>
            <a:ext cx="10042828" cy="65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8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Out of stock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27245-FC94-1E4C-9BD8-04E5C6D91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0829"/>
            <a:ext cx="8296515" cy="1828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A4203-05C4-5443-9531-67C8463F72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2"/>
          <a:stretch/>
        </p:blipFill>
        <p:spPr>
          <a:xfrm>
            <a:off x="838200" y="3558370"/>
            <a:ext cx="3481552" cy="29670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D3FDBFF-4196-2344-B3E1-808E685F3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6457" y="3758948"/>
            <a:ext cx="6222826" cy="897743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Follow the video for a deeper explanation</a:t>
            </a: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527CE-D87B-E840-BF06-08E475C98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86" y="4803961"/>
            <a:ext cx="4346729" cy="1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7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5C5CD0-FA7B-A443-8CC2-77D9F287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9710"/>
            <a:ext cx="9561382" cy="5404259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12037E92-9E98-F040-B18A-0379F0E1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787759" cy="864584"/>
          </a:xfrm>
        </p:spPr>
        <p:txBody>
          <a:bodyPr>
            <a:normAutofit/>
          </a:bodyPr>
          <a:lstStyle/>
          <a:p>
            <a:r>
              <a:rPr lang="en-US" sz="4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End of lesson 7 with coding challenge</a:t>
            </a:r>
          </a:p>
        </p:txBody>
      </p:sp>
    </p:spTree>
    <p:extLst>
      <p:ext uri="{BB962C8B-B14F-4D97-AF65-F5344CB8AC3E}">
        <p14:creationId xmlns:p14="http://schemas.microsoft.com/office/powerpoint/2010/main" val="390297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Labs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Make sure you complete up to the end of lesson of 7 by next week.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Do as I have been doing, create a new version and folder for each lesson in case it all goes wrong !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By the end of this week you should have 6 lesson folders, each one built on the previous session.</a:t>
            </a:r>
          </a:p>
          <a:p>
            <a:pPr marL="0" indent="0">
              <a:lnSpc>
                <a:spcPct val="150000"/>
              </a:lnSpc>
              <a:buNone/>
            </a:pP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5B50">
                <a:alpha val="83137"/>
              </a:srgbClr>
            </a:gs>
            <a:gs pos="41000">
              <a:srgbClr val="FF574B">
                <a:lumMod val="87000"/>
                <a:lumOff val="13000"/>
              </a:srgbClr>
            </a:gs>
            <a:gs pos="100000">
              <a:srgbClr val="FF574B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247136"/>
            <a:ext cx="12192000" cy="5152767"/>
          </a:xfrm>
          <a:effectLst>
            <a:outerShdw blurRad="266700" dist="127000" dir="13500000" algn="br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40000" spc="7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447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looked at the basic structure of a Vue app.</a:t>
            </a:r>
          </a:p>
          <a:p>
            <a:pPr>
              <a:lnSpc>
                <a:spcPct val="150000"/>
              </a:lnSpc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need to load the Vue library into the header of our </a:t>
            </a:r>
            <a:r>
              <a:rPr lang="en-GB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index.html</a:t>
            </a:r>
            <a:endParaRPr lang="en-GB" spc="80" dirty="0">
              <a:solidFill>
                <a:schemeClr val="tx1">
                  <a:lumMod val="85000"/>
                  <a:lumOff val="15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lnSpc>
                <a:spcPct val="150000"/>
              </a:lnSpc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have an external </a:t>
            </a:r>
            <a:r>
              <a:rPr lang="en-GB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main.js</a:t>
            </a: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file that holds the code for our Vue app, we load this file into the html document.</a:t>
            </a:r>
          </a:p>
          <a:p>
            <a:pPr>
              <a:lnSpc>
                <a:spcPct val="150000"/>
              </a:lnSpc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mount the app into an HTML DOM object by it’s id #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9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Recap </a:t>
            </a:r>
            <a:r>
              <a:rPr lang="en-US" sz="6000" spc="60" dirty="0" err="1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cont</a:t>
            </a:r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….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84468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Using the </a:t>
            </a:r>
            <a:r>
              <a:rPr lang="en-GB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{{</a:t>
            </a:r>
            <a:r>
              <a:rPr lang="en-GB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moustache</a:t>
            </a:r>
            <a:r>
              <a:rPr lang="en-GB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}} template syntax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</a:t>
            </a:r>
            <a:r>
              <a:rPr lang="en-GB" dirty="0"/>
              <a:t>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moustache tag will be replaced with the value of the  property from the corresponding component instance.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briefly looked at Vue </a:t>
            </a:r>
            <a:r>
              <a:rPr lang="en-GB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Directives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to perform conditional logic in the html with 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  <a:ea typeface="Helvetica Neue Light" panose="02000403000000020004" pitchFamily="2" charset="0"/>
              </a:rPr>
              <a:t>v-if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etc.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 also looked at </a:t>
            </a:r>
            <a:r>
              <a:rPr lang="en-GB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Binding properties 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with </a:t>
            </a:r>
            <a:r>
              <a:rPr lang="en-GB" sz="2400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v-bind:href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 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and the shorthand. </a:t>
            </a: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:</a:t>
            </a:r>
            <a:r>
              <a:rPr lang="en-GB" sz="2400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ea typeface="Helvetica Neue Light" panose="02000403000000020004" pitchFamily="2" charset="0"/>
                <a:cs typeface="Courier New" panose="02070309020205020404" pitchFamily="49" charset="0"/>
              </a:rPr>
              <a:t>href</a:t>
            </a:r>
            <a:endParaRPr lang="en-GB" sz="2400" spc="80" dirty="0"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0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217" y="481735"/>
            <a:ext cx="11184468" cy="8344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By the end of last week you should have had something like this </a:t>
            </a:r>
            <a:endParaRPr lang="en-GB" sz="2400" spc="80" dirty="0">
              <a:latin typeface="Courier New" panose="02070309020205020404" pitchFamily="49" charset="0"/>
              <a:ea typeface="Helvetica Neue Light" panose="02000403000000020004" pitchFamily="2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636F5-4970-DFDB-6D65-44EB065B0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6" y="1316183"/>
            <a:ext cx="9317183" cy="42859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0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5 </a:t>
            </a:r>
            <a:r>
              <a:rPr lang="en-US" sz="4000" spc="60" dirty="0" err="1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main.js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2" y="1544008"/>
            <a:ext cx="9608127" cy="115762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10: Adding an array of ‘details’ to the return object of the data function of our Vue app in </a:t>
            </a:r>
            <a:r>
              <a:rPr lang="en-GB" spc="8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main.js</a:t>
            </a: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31E29-ABBB-8440-B8F1-AC629ADE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2" y="3124289"/>
            <a:ext cx="8196439" cy="33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2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5 </a:t>
            </a:r>
            <a:r>
              <a:rPr lang="en-US" sz="4000" spc="60" dirty="0" err="1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index.html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949" y="1440872"/>
            <a:ext cx="10640705" cy="3430673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Line 26: Using the ‘v-for’ directive in the list item tag of an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hlinkClick r:id="rId2"/>
              </a:rPr>
              <a:t>Unordered list</a:t>
            </a:r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create an Alias “detail” as we iterate over the array “details”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Here, details refers to the details array in our data, and detail is the alias for the current element from that array, as we’re looping through it to print out a new li.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Very similar to what we were doing in our PHP templates last term.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2A740-6E66-024C-958A-A03E02736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47" r="17781" b="11916"/>
          <a:stretch/>
        </p:blipFill>
        <p:spPr>
          <a:xfrm>
            <a:off x="946949" y="4871545"/>
            <a:ext cx="10537347" cy="16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In the browser</a:t>
            </a:r>
            <a:endParaRPr lang="en-US" sz="4000" spc="60" dirty="0">
              <a:solidFill>
                <a:srgbClr val="D3473F"/>
              </a:solidFill>
              <a:latin typeface="American Typewriter" panose="02090604020004020304" pitchFamily="18" charset="77"/>
              <a:ea typeface="Helvetica Neue Thin" panose="020B0403020202020204" pitchFamily="34" charset="0"/>
              <a:cs typeface="Georgia Pro Cond Black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FC527D-74DD-1544-B29C-3AB1E42BD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094078" cy="371445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650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E374D-4349-6643-A8A9-2AAD365A4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Lesson 5 </a:t>
            </a:r>
            <a:r>
              <a:rPr lang="en-US" sz="4000" spc="60" dirty="0">
                <a:solidFill>
                  <a:srgbClr val="D3473F"/>
                </a:solidFill>
                <a:latin typeface="American Typewriter" panose="02090604020004020304" pitchFamily="18" charset="77"/>
                <a:ea typeface="Helvetica Neue Thin" panose="020B0403020202020204" pitchFamily="34" charset="0"/>
                <a:cs typeface="Georgia Pro Cond Black" panose="020F0502020204030204" pitchFamily="34" charset="0"/>
              </a:rPr>
              <a:t>variants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0D87F-49D7-0149-8CAF-6C97CFF25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950" y="1440873"/>
            <a:ext cx="10515600" cy="229456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Next we can create an array of objects called variants.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Each product variant has an id, and a 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next task, we’ll print out each variant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. ( pick a spelling for </a:t>
            </a:r>
            <a:r>
              <a:rPr lang="en-GB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</a:t>
            </a:r>
            <a:r>
              <a:rPr lang="en-GB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and stick to it)</a:t>
            </a:r>
            <a:endParaRPr lang="en-GB" spc="8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A2791B-2267-344D-9C03-E08D3853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0" y="4093231"/>
            <a:ext cx="10515600" cy="221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4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845</Words>
  <Application>Microsoft Macintosh PowerPoint</Application>
  <PresentationFormat>Widescreen</PresentationFormat>
  <Paragraphs>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American Typewriter</vt:lpstr>
      <vt:lpstr>Arial</vt:lpstr>
      <vt:lpstr>Calibri</vt:lpstr>
      <vt:lpstr>Calibri Light</vt:lpstr>
      <vt:lpstr>Courier</vt:lpstr>
      <vt:lpstr>Courier New</vt:lpstr>
      <vt:lpstr>HELVETICA NEUE LIGHT</vt:lpstr>
      <vt:lpstr>HELVETICA NEUE LIGHT</vt:lpstr>
      <vt:lpstr>Helvetica Neue Thin</vt:lpstr>
      <vt:lpstr>Office Theme</vt:lpstr>
      <vt:lpstr>COMP 1842</vt:lpstr>
      <vt:lpstr>Introduction</vt:lpstr>
      <vt:lpstr>Recap</vt:lpstr>
      <vt:lpstr>Recap cont….</vt:lpstr>
      <vt:lpstr>PowerPoint Presentation</vt:lpstr>
      <vt:lpstr>Lesson 5 main.js</vt:lpstr>
      <vt:lpstr>Lesson 5 index.html</vt:lpstr>
      <vt:lpstr>In the browser</vt:lpstr>
      <vt:lpstr>Lesson 5 variants</vt:lpstr>
      <vt:lpstr>Lesson 5 variant in variants</vt:lpstr>
      <vt:lpstr>In the browser</vt:lpstr>
      <vt:lpstr>Lesson 5 key attribute</vt:lpstr>
      <vt:lpstr>End of lesson 5 with coding challenge</vt:lpstr>
      <vt:lpstr>Lesson 6 - event handling </vt:lpstr>
      <vt:lpstr>Lesson 6 - event handling </vt:lpstr>
      <vt:lpstr>Lesson 6 – main.js</vt:lpstr>
      <vt:lpstr>PowerPoint Presentation</vt:lpstr>
      <vt:lpstr>PowerPoint Presentation</vt:lpstr>
      <vt:lpstr>Lesson 6 Mouseover events</vt:lpstr>
      <vt:lpstr>Lesson 6 @mouseover</vt:lpstr>
      <vt:lpstr>End of lesson 6 with coding challenge</vt:lpstr>
      <vt:lpstr>Lesson 7 – class &amp; style binding</vt:lpstr>
      <vt:lpstr>PowerPoint Presentation</vt:lpstr>
      <vt:lpstr>The style binding</vt:lpstr>
      <vt:lpstr>PowerPoint Presentation</vt:lpstr>
      <vt:lpstr>Out of stock</vt:lpstr>
      <vt:lpstr>End of lesson 7 with coding challenge</vt:lpstr>
      <vt:lpstr>Labs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1321</dc:title>
  <dc:creator>Matthew Prichard</dc:creator>
  <cp:lastModifiedBy>Matthew Prichard</cp:lastModifiedBy>
  <cp:revision>46</cp:revision>
  <dcterms:created xsi:type="dcterms:W3CDTF">2020-06-28T01:46:05Z</dcterms:created>
  <dcterms:modified xsi:type="dcterms:W3CDTF">2025-01-20T14:48:50Z</dcterms:modified>
</cp:coreProperties>
</file>